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CB89C-DF10-EDEC-13C2-FEA7B2CA1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DDED2-0D60-C052-0C5E-C21A2BBC25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8D159-DB30-F15C-8F29-927FCFB5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B667D-4063-2823-7E90-E4802A314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C03AC-B340-C509-D898-5869A5907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32922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0F9D3-69C9-1544-94F9-6294184A5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E8070-4E3B-595F-5ACA-D8287F611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3248C-FCC9-977F-249C-89B4BE7A0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77149-F51B-09D9-0D23-E8383AA98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3355A-972A-4BBD-9E59-2E5EE921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6765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122C0B-8D85-006F-7F48-8ECDD1503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DB147-DF07-6BE7-0BFB-92EDBA148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FBE52-9F54-5C4F-886C-30EEE8BD9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59A6A-4F4C-C4F2-743C-81107C86F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E525E-E137-EE2C-865F-21E804ABB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274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38D2A-4188-6DBE-AF19-CBA32E3E1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ECF7F-BBAF-9837-A5C3-61A3776B2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4FF3B-4322-DB5A-33B8-075740E04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2ECD5-AE2C-EC7B-0427-481150EFE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FB0B2-F062-5FDA-26B2-1FB2A2B91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228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A6295-1CAE-D175-28F4-8A31CD9BA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0B2A3-E27A-BEA2-CF09-72B6667B9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84971-F67F-9DFA-6B4D-8274345CA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2101B-6055-4B38-90E1-6B350FD09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D87AE-F9D0-03D4-6C71-DF1C029F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68098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2446-CCFF-29A1-97D9-15992906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1906A-84FD-FCC1-8668-E6B028DA1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42C88-D7A2-9BC2-C71E-53897DE24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6BC308-C9C8-E5D4-6337-329901249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73CD7-923A-934B-A62B-BD534167F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2495B-329A-D173-BD63-4C800D8E9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16839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747D2-FC80-54C8-1022-D28E8B485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B9836-A797-4C4C-7689-697FB6248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FE8F-A04B-B084-431E-8AE3A963D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0CC25A-D2F1-E4D9-0D5C-802945045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58513B-48ED-028A-E767-4CE5D4B43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C0F8A3-C250-499B-D757-B5D77DDD7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7D181C-2761-9E43-C1E0-88388FBAC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9EA94-1FF7-1063-18D5-49AD172B4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7853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92D90-ED20-D8CA-3F3E-C2EA9E654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6EAE03-1C48-357D-6E69-D3AC18537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2BF3A4-200B-2A51-A94F-406EC8CDA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2E3228-1D39-D4AB-0453-355E793EE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46599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89C24C-9EBC-D743-CF2D-1F2BFFA11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9C036B-E567-487B-85AA-8CB835117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86D0D-8D80-1B54-825E-9CA53393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60196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022D8-2087-F32A-2705-065DAB03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19958-F08B-CB64-2BDD-525A4AE39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9072B-43B0-9D2B-7353-07F2C6A9E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E75EB-7451-4D0A-A0B1-045A84893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49F22-E3CB-C0DB-7B85-93915B2C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BC429D-886B-4754-2E4C-C3B4C6D43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142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D99A6-ECE7-E977-CAA4-9DF253808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AA4852-F613-5FAE-9E1B-DABAC0BC5B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393D07-1EAB-F487-6109-50ABA96579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B2F11-FC26-C18E-154A-175EE3C28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3BBEAE-ABA8-D3CE-4315-B4CAC36AE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78320-6C00-0E80-D8A5-57C2CCBF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13078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E1E22C-FB03-11F7-1A11-735270445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F01AAB-F8D4-FB56-F101-784C7DB39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A0E11-1E50-5A53-BF51-755196903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53DCA4-9042-45C2-9BC8-06A4F8541746}" type="datetimeFigureOut">
              <a:rPr lang="da-DK" smtClean="0"/>
              <a:t>26-09-2025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E4879-D3FC-2DF7-616F-E501FB706C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E587B-F931-4B81-24A5-A539BF2E3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220926-E5CE-4BF3-91FA-AEC98AC542D8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44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2FF703-DD47-6193-3104-79AC2E4624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3788"/>
            <a:ext cx="10506455" cy="2967208"/>
          </a:xfrm>
        </p:spPr>
        <p:txBody>
          <a:bodyPr>
            <a:normAutofit/>
          </a:bodyPr>
          <a:lstStyle/>
          <a:p>
            <a:pPr algn="l"/>
            <a:r>
              <a:rPr lang="en-GB" sz="8000" noProof="0"/>
              <a:t>Blackjack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71D2C4-B188-6B89-6878-4E7794BA4F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00924" y="4619624"/>
            <a:ext cx="3946779" cy="1038225"/>
          </a:xfrm>
        </p:spPr>
        <p:txBody>
          <a:bodyPr>
            <a:normAutofit/>
          </a:bodyPr>
          <a:lstStyle/>
          <a:p>
            <a:pPr algn="r"/>
            <a:r>
              <a:rPr lang="en-GB" noProof="0"/>
              <a:t>A consol version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3638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CCD5-BA91-7C08-B30B-0AEA56288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8550D-EA62-680A-961E-DEFB9E1FE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noProof="0" dirty="0"/>
              <a:t>Intro</a:t>
            </a:r>
          </a:p>
          <a:p>
            <a:r>
              <a:rPr lang="en-GB" noProof="0" dirty="0"/>
              <a:t>Class diagram</a:t>
            </a:r>
          </a:p>
          <a:p>
            <a:r>
              <a:rPr lang="en-GB" noProof="0" dirty="0"/>
              <a:t>Flowchart</a:t>
            </a:r>
          </a:p>
          <a:p>
            <a:r>
              <a:rPr lang="en-GB" noProof="0" dirty="0"/>
              <a:t>Scoring</a:t>
            </a:r>
          </a:p>
          <a:p>
            <a:r>
              <a:rPr lang="en-GB" noProof="0" dirty="0" err="1"/>
              <a:t>Commens</a:t>
            </a:r>
            <a:r>
              <a:rPr lang="en-GB" noProof="0" dirty="0"/>
              <a:t> (consol interaction)</a:t>
            </a:r>
          </a:p>
          <a:p>
            <a:r>
              <a:rPr lang="en-GB" noProof="0" dirty="0"/>
              <a:t>Demo</a:t>
            </a:r>
          </a:p>
          <a:p>
            <a:r>
              <a:rPr lang="en-GB" noProof="0" dirty="0"/>
              <a:t>Outro</a:t>
            </a:r>
          </a:p>
          <a:p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09106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diagram of a computer&#10;&#10;AI-generated content may be incorrect.">
            <a:extLst>
              <a:ext uri="{FF2B5EF4-FFF2-40B4-BE49-F238E27FC236}">
                <a16:creationId xmlns:a16="http://schemas.microsoft.com/office/drawing/2014/main" id="{443A9F65-E56D-4A75-A15D-0337CC6C1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89" y="-1"/>
            <a:ext cx="6863822" cy="6858000"/>
          </a:xfrm>
          <a:prstGeom prst="rect">
            <a:avLst/>
          </a:prstGeom>
          <a:ln>
            <a:noFill/>
          </a:ln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30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flowchart&#10;&#10;AI-generated content may be incorrect.">
            <a:extLst>
              <a:ext uri="{FF2B5EF4-FFF2-40B4-BE49-F238E27FC236}">
                <a16:creationId xmlns:a16="http://schemas.microsoft.com/office/drawing/2014/main" id="{64D9E3CC-C595-2600-1D25-65E64C720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7" b="122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29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1B9450-4A2E-2027-001E-D8BD4FB57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GB" sz="4000" noProof="0"/>
              <a:t>Scoring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A2E38-9037-A514-1E17-C8D9560D7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GB" sz="2200" noProof="0"/>
              <a:t>Abstract class</a:t>
            </a:r>
          </a:p>
          <a:p>
            <a:r>
              <a:rPr lang="en-GB" sz="2200" noProof="0"/>
              <a:t>Point_system</a:t>
            </a:r>
          </a:p>
          <a:p>
            <a:pPr lvl="1"/>
            <a:r>
              <a:rPr lang="en-GB" sz="2200" noProof="0"/>
              <a:t>1 point per win</a:t>
            </a:r>
          </a:p>
          <a:p>
            <a:pPr lvl="1"/>
            <a:r>
              <a:rPr lang="en-GB" sz="2200" noProof="0"/>
              <a:t>1 point for the dealer per loss</a:t>
            </a:r>
          </a:p>
          <a:p>
            <a:r>
              <a:rPr lang="en-GB" sz="2200" noProof="0"/>
              <a:t>Betting</a:t>
            </a:r>
          </a:p>
          <a:p>
            <a:pPr lvl="1"/>
            <a:r>
              <a:rPr lang="en-GB" sz="2200" noProof="0"/>
              <a:t>Pick starting amount</a:t>
            </a:r>
          </a:p>
          <a:p>
            <a:pPr lvl="1"/>
            <a:r>
              <a:rPr lang="en-GB" sz="2200" noProof="0"/>
              <a:t>Keeps track of how much is lost to the dealer</a:t>
            </a:r>
          </a:p>
        </p:txBody>
      </p:sp>
    </p:spTree>
    <p:extLst>
      <p:ext uri="{BB962C8B-B14F-4D97-AF65-F5344CB8AC3E}">
        <p14:creationId xmlns:p14="http://schemas.microsoft.com/office/powerpoint/2010/main" val="2128335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EBA721-C7A2-5EE0-15FD-D5E0AE907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GB" sz="4000" noProof="0"/>
              <a:t>Commens (consol interaction)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5907E-9624-C1B7-8796-DBEC0026B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GB" sz="2200" noProof="0"/>
              <a:t>Handles all User Interaction</a:t>
            </a:r>
          </a:p>
          <a:p>
            <a:r>
              <a:rPr lang="en-GB" sz="2200" noProof="0"/>
              <a:t>Handles all console display</a:t>
            </a:r>
          </a:p>
          <a:p>
            <a:r>
              <a:rPr lang="en-GB" sz="2200" noProof="0"/>
              <a:t>“Easy” to replace</a:t>
            </a:r>
          </a:p>
          <a:p>
            <a:endParaRPr lang="en-GB" sz="2200" noProof="0"/>
          </a:p>
        </p:txBody>
      </p:sp>
    </p:spTree>
    <p:extLst>
      <p:ext uri="{BB962C8B-B14F-4D97-AF65-F5344CB8AC3E}">
        <p14:creationId xmlns:p14="http://schemas.microsoft.com/office/powerpoint/2010/main" val="876893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614BD-B6C4-9385-1793-934868ADF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Demo</a:t>
            </a:r>
            <a:endParaRPr lang="en-GB" noProof="0" dirty="0"/>
          </a:p>
        </p:txBody>
      </p:sp>
      <p:pic>
        <p:nvPicPr>
          <p:cNvPr id="4" name="C__Users_SPAC-23_Documents_Opgaver_uge2_Blackjack_bin_Debug_net9.0_Blackjack.exe 2025-09-26 11-30-05">
            <a:hlinkClick r:id="" action="ppaction://media"/>
            <a:extLst>
              <a:ext uri="{FF2B5EF4-FFF2-40B4-BE49-F238E27FC236}">
                <a16:creationId xmlns:a16="http://schemas.microsoft.com/office/drawing/2014/main" id="{4FF18845-C320-82F8-775C-1A4EEC4D39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7875" y="1825625"/>
            <a:ext cx="8096250" cy="4351338"/>
          </a:xfrm>
        </p:spPr>
      </p:pic>
    </p:spTree>
    <p:extLst>
      <p:ext uri="{BB962C8B-B14F-4D97-AF65-F5344CB8AC3E}">
        <p14:creationId xmlns:p14="http://schemas.microsoft.com/office/powerpoint/2010/main" val="149834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29025-D320-AC0B-366C-918D24683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72B19-9AC8-4927-53CB-8F26E01E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0924" y="4619624"/>
            <a:ext cx="3946779" cy="10382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Thanks for the time </a:t>
            </a:r>
            <a:r>
              <a:rPr lang="en-US" sz="2400" kern="1200" noProof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</a:t>
            </a:r>
            <a:endParaRPr lang="en-US" sz="2400" kern="1200" noProof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7564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</Words>
  <Application>Microsoft Office PowerPoint</Application>
  <PresentationFormat>Widescreen</PresentationFormat>
  <Paragraphs>25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Blackjack</vt:lpstr>
      <vt:lpstr>Agenda</vt:lpstr>
      <vt:lpstr>PowerPoint Presentation</vt:lpstr>
      <vt:lpstr>PowerPoint Presentation</vt:lpstr>
      <vt:lpstr>Scoring</vt:lpstr>
      <vt:lpstr>Commens (consol interaction)</vt:lpstr>
      <vt:lpstr>Demo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 Nielsen Lemming</dc:creator>
  <cp:lastModifiedBy>Emil Nielsen Lemming</cp:lastModifiedBy>
  <cp:revision>2</cp:revision>
  <dcterms:created xsi:type="dcterms:W3CDTF">2025-09-26T08:27:15Z</dcterms:created>
  <dcterms:modified xsi:type="dcterms:W3CDTF">2025-09-26T09:33:40Z</dcterms:modified>
</cp:coreProperties>
</file>

<file path=docProps/thumbnail.jpeg>
</file>